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6" r:id="rId5"/>
    <p:sldId id="257" r:id="rId6"/>
    <p:sldId id="258" r:id="rId7"/>
    <p:sldId id="259" r:id="rId8"/>
    <p:sldId id="261" r:id="rId9"/>
    <p:sldId id="263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7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0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99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88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27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1310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3530601"/>
            <a:ext cx="3890963" cy="7937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3530601"/>
            <a:ext cx="3890963" cy="7937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833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818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92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3297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6768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58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9356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2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70" y="1149351"/>
            <a:ext cx="1959769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149351"/>
            <a:ext cx="5822156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9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22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21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72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34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7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E9ED-DC6B-4BB8-8985-609DBB53A5AB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7A6A-7FDC-461B-A26E-05088705B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91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4" y="1149350"/>
            <a:ext cx="7839075" cy="23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4" y="3530601"/>
            <a:ext cx="7839075" cy="7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0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s/TTPI15Award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227"/>
            <a:ext cx="3672408" cy="313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09365"/>
            <a:ext cx="4752528" cy="230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0" y="422108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İSTANBULKART İÇİN OY VERME </a:t>
            </a:r>
          </a:p>
          <a:p>
            <a:pPr algn="ctr"/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KILAVUZU</a:t>
            </a:r>
            <a:endParaRPr lang="tr-T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3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47200" y="1712584"/>
            <a:ext cx="46968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Transport </a:t>
            </a:r>
            <a:r>
              <a:rPr lang="tr-TR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Ticketing</a:t>
            </a:r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Ödüllerinde </a:t>
            </a:r>
          </a:p>
          <a:p>
            <a:pPr algn="ctr"/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Oy Verme İşleminin Adımlarını </a:t>
            </a:r>
          </a:p>
          <a:p>
            <a:pPr algn="ctr"/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Sizin İçin Derledik.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447200" y="4005064"/>
            <a:ext cx="4696799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Sunumumuzu inceleyerek </a:t>
            </a:r>
          </a:p>
          <a:p>
            <a:pPr algn="ctr"/>
            <a:r>
              <a:rPr lang="tr-T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emen oy verebilir </a:t>
            </a:r>
          </a:p>
          <a:p>
            <a:pPr algn="ctr"/>
            <a:r>
              <a:rPr lang="tr-TR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İstanbulkarta</a:t>
            </a:r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siz de </a:t>
            </a:r>
          </a:p>
          <a:p>
            <a:pPr algn="ctr"/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destek verebilirsiniz.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C:\Users\dk_bozdogan\AppData\Local\Microsoft\Windows\Temporary Internet Files\Content.Outlook\5JM9LC3Q\afis zemin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4720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2856031"/>
            <a:ext cx="698477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https://www.surveymonkey.com/s/TTPI15Awards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1052736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İSTANBULKARTA </a:t>
            </a:r>
            <a:r>
              <a:rPr lang="tr-TR" sz="33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OY VERMEK İÇİN AŞAĞIDAKİ LİNKİ</a:t>
            </a:r>
          </a:p>
          <a:p>
            <a:pPr algn="ctr"/>
            <a:r>
              <a:rPr lang="tr-T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TIKLAYINIZ</a:t>
            </a:r>
            <a:endParaRPr lang="tr-TR" sz="33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810" r="-399" b="10428"/>
          <a:stretch/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75856" y="4149080"/>
            <a:ext cx="547260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İstanbulkarta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oy vermek için 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Directorate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General Of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 » 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işaretleyiniz.</a:t>
            </a:r>
            <a:endParaRPr lang="tr-T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5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 b="7054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4788024" y="6453336"/>
            <a:ext cx="504056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364088" y="6376682"/>
            <a:ext cx="3600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Seçiminizi yaptıktan sonra tıklayınız.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8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4850"/>
          <a:stretch/>
        </p:blipFill>
        <p:spPr bwMode="auto">
          <a:xfrm>
            <a:off x="0" y="165940"/>
            <a:ext cx="9144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00933" y="168939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Adınızı yazınız.</a:t>
            </a:r>
            <a:endParaRPr lang="tr-TR" sz="1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05225" y="22508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Soyadınızı yazınız.</a:t>
            </a:r>
            <a:endParaRPr lang="tr-TR" sz="1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19983" y="281494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Mesleğinizi yazınız.</a:t>
            </a:r>
            <a:endParaRPr lang="tr-TR" sz="1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483768" y="33569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Çalıştığınız kurum veya kuruluşu yazınız.</a:t>
            </a:r>
            <a:endParaRPr lang="tr-TR" sz="1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494830" y="3885803"/>
            <a:ext cx="560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Kurumunuza ait e–posta adresini yazınız.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00933" y="443711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Telefon numaranızı yazınız.</a:t>
            </a:r>
            <a:endParaRPr lang="tr-TR" sz="1400" dirty="0"/>
          </a:p>
        </p:txBody>
      </p:sp>
      <p:sp>
        <p:nvSpPr>
          <p:cNvPr id="10" name="Sol Ok 9"/>
          <p:cNvSpPr/>
          <p:nvPr/>
        </p:nvSpPr>
        <p:spPr>
          <a:xfrm>
            <a:off x="2282119" y="1732814"/>
            <a:ext cx="229335" cy="23083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83" y="2275406"/>
            <a:ext cx="267882" cy="25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18" y="2839555"/>
            <a:ext cx="267882" cy="25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9" y="3394979"/>
            <a:ext cx="240153" cy="2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8" y="3910259"/>
            <a:ext cx="250717" cy="2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9" y="4460378"/>
            <a:ext cx="250717" cy="2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Yukarı Bükülü Ok 2"/>
          <p:cNvSpPr/>
          <p:nvPr/>
        </p:nvSpPr>
        <p:spPr>
          <a:xfrm rot="5400000">
            <a:off x="4854355" y="5980162"/>
            <a:ext cx="108012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5297611" y="5856313"/>
            <a:ext cx="363259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Yukarıdaki bilgileri eksiksiz olarak doldurduktan sonra tıklayınız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4851"/>
          <a:stretch/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483768" y="4571836"/>
            <a:ext cx="47525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           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Oy verme işleminiz tamamlanmıştır.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620688"/>
            <a:ext cx="1872208" cy="273630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55576" y="3861048"/>
            <a:ext cx="7417416" cy="18496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Zaman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ayırdığınız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 </a:t>
            </a:r>
            <a:r>
              <a:rPr lang="tr-T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için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TEŞEKKÜR</a:t>
            </a:r>
            <a:r>
              <a:rPr lang="tr-T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 EDERİZ.</a:t>
            </a:r>
            <a:endParaRPr lang="tr-T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72295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Subtitle">
  <a:themeElements>
    <a:clrScheme name="Custom 24">
      <a:dk1>
        <a:srgbClr val="000000"/>
      </a:dk1>
      <a:lt1>
        <a:srgbClr val="FFFFFF"/>
      </a:lt1>
      <a:dk2>
        <a:srgbClr val="FF8200"/>
      </a:dk2>
      <a:lt2>
        <a:srgbClr val="737373"/>
      </a:lt2>
      <a:accent1>
        <a:srgbClr val="FF5A00"/>
      </a:accent1>
      <a:accent2>
        <a:srgbClr val="FFAF00"/>
      </a:accent2>
      <a:accent3>
        <a:srgbClr val="FFC800"/>
      </a:accent3>
      <a:accent4>
        <a:srgbClr val="3C3C3C"/>
      </a:accent4>
      <a:accent5>
        <a:srgbClr val="828282"/>
      </a:accent5>
      <a:accent6>
        <a:srgbClr val="C8C8C8"/>
      </a:accent6>
      <a:hlink>
        <a:srgbClr val="3445A1"/>
      </a:hlink>
      <a:folHlink>
        <a:srgbClr val="3FA7D7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100</Words>
  <Application>Microsoft Office PowerPoint</Application>
  <PresentationFormat>Ekran Gösterisi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Bebas Neue</vt:lpstr>
      <vt:lpstr>Gill Sans</vt:lpstr>
      <vt:lpstr>ＭＳ Ｐゴシック</vt:lpstr>
      <vt:lpstr>ヒラギノ角ゴ ProN W3</vt:lpstr>
      <vt:lpstr>Arial</vt:lpstr>
      <vt:lpstr>Calibri</vt:lpstr>
      <vt:lpstr>Ofis Teması</vt:lpstr>
      <vt:lpstr>Title &amp; Subtitle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Betül Özdoğan</dc:creator>
  <cp:lastModifiedBy>İsmail Durman</cp:lastModifiedBy>
  <cp:revision>28</cp:revision>
  <dcterms:created xsi:type="dcterms:W3CDTF">2014-12-12T09:00:42Z</dcterms:created>
  <dcterms:modified xsi:type="dcterms:W3CDTF">2014-12-15T13:24:40Z</dcterms:modified>
</cp:coreProperties>
</file>